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crdownload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0" r:id="rId4"/>
    <p:sldId id="261" r:id="rId5"/>
    <p:sldId id="262" r:id="rId6"/>
    <p:sldId id="263" r:id="rId7"/>
    <p:sldId id="259" r:id="rId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46" d="100"/>
          <a:sy n="46" d="100"/>
        </p:scale>
        <p:origin x="90" y="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crdownload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 Threading vs </a:t>
            </a:r>
            <a:r>
              <a:rPr lang="en-US" altLang="ko-KR" sz="40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AsyncIO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CPU Bound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Bound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동시성 라이브러리 비교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810" y="419100"/>
            <a:ext cx="10683390" cy="4038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5219700"/>
            <a:ext cx="10820400" cy="4381142"/>
          </a:xfrm>
          <a:prstGeom prst="rect">
            <a:avLst/>
          </a:prstGeom>
        </p:spPr>
      </p:pic>
      <p:sp>
        <p:nvSpPr>
          <p:cNvPr id="10" name="Object 51"/>
          <p:cNvSpPr txBox="1"/>
          <p:nvPr/>
        </p:nvSpPr>
        <p:spPr>
          <a:xfrm>
            <a:off x="304800" y="2247900"/>
            <a:ext cx="5881063" cy="5461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CPU-Bound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" name="Object 51"/>
          <p:cNvSpPr txBox="1"/>
          <p:nvPr/>
        </p:nvSpPr>
        <p:spPr>
          <a:xfrm>
            <a:off x="304800" y="6591300"/>
            <a:ext cx="5881063" cy="5461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32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I/O-Bound</a:t>
            </a:r>
            <a:endParaRPr lang="en-US" sz="10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82400" y="9604306"/>
            <a:ext cx="609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https://leimao.github.io/blog/Python-Concurrency-High-Level/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5251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723900"/>
            <a:ext cx="11353800" cy="899893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0" y="9604306"/>
            <a:ext cx="609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https://leimao.github.io/blog/Python-Concurrency-High-Level/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65755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1790700"/>
            <a:ext cx="12344400" cy="70941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82400" y="9604306"/>
            <a:ext cx="609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https://leimao.github.io/blog/Python-Concurrency-High-Level/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6497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582400" y="9604306"/>
            <a:ext cx="4854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https://tech.ssut.me/python-3-play-with-asyncio/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19300"/>
            <a:ext cx="13886543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40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72</Words>
  <Application>Microsoft Office PowerPoint</Application>
  <PresentationFormat>사용자 지정</PresentationFormat>
  <Paragraphs>19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75</cp:revision>
  <dcterms:created xsi:type="dcterms:W3CDTF">2020-11-27T19:15:27Z</dcterms:created>
  <dcterms:modified xsi:type="dcterms:W3CDTF">2021-02-20T13:29:17Z</dcterms:modified>
</cp:coreProperties>
</file>